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64" r:id="rId4"/>
    <p:sldId id="269" r:id="rId5"/>
    <p:sldId id="263" r:id="rId6"/>
    <p:sldId id="262" r:id="rId7"/>
    <p:sldId id="270" r:id="rId8"/>
    <p:sldId id="267" r:id="rId9"/>
    <p:sldId id="266" r:id="rId10"/>
    <p:sldId id="265" r:id="rId11"/>
    <p:sldId id="271" r:id="rId12"/>
    <p:sldId id="261" r:id="rId13"/>
    <p:sldId id="268"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1" d="100"/>
          <a:sy n="91" d="100"/>
        </p:scale>
        <p:origin x="48" y="3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zh-CN" altLang="en-US"/>
              <a:t>单击此处编辑母版标题样式</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7" name="Date Placeholder 6"/>
          <p:cNvSpPr>
            <a:spLocks noGrp="1"/>
          </p:cNvSpPr>
          <p:nvPr>
            <p:ph type="dt" sz="half" idx="10"/>
          </p:nvPr>
        </p:nvSpPr>
        <p:spPr/>
        <p:txBody>
          <a:bodyPr/>
          <a:lstStyle/>
          <a:p>
            <a:fld id="{34F7188B-90BA-4FBE-8FC4-91201016B823}" type="datetimeFigureOut">
              <a:rPr lang="zh-CN" altLang="en-US" smtClean="0"/>
              <a:t>2024/5/5</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1F807105-FB8F-4FE3-81F4-1CEEE9CF0CB2}" type="slidenum">
              <a:rPr lang="zh-CN" altLang="en-US" smtClean="0"/>
              <a:t>‹#›</a:t>
            </a:fld>
            <a:endParaRPr lang="zh-CN" altLang="en-US"/>
          </a:p>
        </p:txBody>
      </p:sp>
    </p:spTree>
    <p:extLst>
      <p:ext uri="{BB962C8B-B14F-4D97-AF65-F5344CB8AC3E}">
        <p14:creationId xmlns:p14="http://schemas.microsoft.com/office/powerpoint/2010/main" val="1856211946"/>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34F7188B-90BA-4FBE-8FC4-91201016B823}" type="datetimeFigureOut">
              <a:rPr lang="zh-CN" altLang="en-US" smtClean="0"/>
              <a:t>2024/5/5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1F807105-FB8F-4FE3-81F4-1CEEE9CF0CB2}" type="slidenum">
              <a:rPr lang="zh-CN" altLang="en-US" smtClean="0"/>
              <a:t>‹#›</a:t>
            </a:fld>
            <a:endParaRPr lang="zh-CN" altLang="en-US"/>
          </a:p>
        </p:txBody>
      </p:sp>
    </p:spTree>
    <p:extLst>
      <p:ext uri="{BB962C8B-B14F-4D97-AF65-F5344CB8AC3E}">
        <p14:creationId xmlns:p14="http://schemas.microsoft.com/office/powerpoint/2010/main" val="12629583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34F7188B-90BA-4FBE-8FC4-91201016B823}" type="datetimeFigureOut">
              <a:rPr lang="zh-CN" altLang="en-US" smtClean="0"/>
              <a:t>2024/5/5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1F807105-FB8F-4FE3-81F4-1CEEE9CF0CB2}" type="slidenum">
              <a:rPr lang="zh-CN" altLang="en-US" smtClean="0"/>
              <a:t>‹#›</a:t>
            </a:fld>
            <a:endParaRPr lang="zh-CN" altLang="en-US"/>
          </a:p>
        </p:txBody>
      </p:sp>
    </p:spTree>
    <p:extLst>
      <p:ext uri="{BB962C8B-B14F-4D97-AF65-F5344CB8AC3E}">
        <p14:creationId xmlns:p14="http://schemas.microsoft.com/office/powerpoint/2010/main" val="23963885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34F7188B-90BA-4FBE-8FC4-91201016B823}" type="datetimeFigureOut">
              <a:rPr lang="zh-CN" altLang="en-US" smtClean="0"/>
              <a:t>2024/5/5</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1F807105-FB8F-4FE3-81F4-1CEEE9CF0CB2}" type="slidenum">
              <a:rPr lang="zh-CN" altLang="en-US" smtClean="0"/>
              <a:t>‹#›</a:t>
            </a:fld>
            <a:endParaRPr lang="zh-CN" altLang="en-US"/>
          </a:p>
        </p:txBody>
      </p:sp>
    </p:spTree>
    <p:extLst>
      <p:ext uri="{BB962C8B-B14F-4D97-AF65-F5344CB8AC3E}">
        <p14:creationId xmlns:p14="http://schemas.microsoft.com/office/powerpoint/2010/main" val="6472151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zh-CN" altLang="en-US"/>
              <a:t>单击此处编辑母版标题样式</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7" name="Date Placeholder 6"/>
          <p:cNvSpPr>
            <a:spLocks noGrp="1"/>
          </p:cNvSpPr>
          <p:nvPr>
            <p:ph type="dt" sz="half" idx="10"/>
          </p:nvPr>
        </p:nvSpPr>
        <p:spPr/>
        <p:txBody>
          <a:bodyPr/>
          <a:lstStyle/>
          <a:p>
            <a:fld id="{34F7188B-90BA-4FBE-8FC4-91201016B823}" type="datetimeFigureOut">
              <a:rPr lang="zh-CN" altLang="en-US" smtClean="0"/>
              <a:t>2024/5/5</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1F807105-FB8F-4FE3-81F4-1CEEE9CF0CB2}" type="slidenum">
              <a:rPr lang="zh-CN" altLang="en-US" smtClean="0"/>
              <a:t>‹#›</a:t>
            </a:fld>
            <a:endParaRPr lang="zh-CN" altLang="en-US"/>
          </a:p>
        </p:txBody>
      </p:sp>
    </p:spTree>
    <p:extLst>
      <p:ext uri="{BB962C8B-B14F-4D97-AF65-F5344CB8AC3E}">
        <p14:creationId xmlns:p14="http://schemas.microsoft.com/office/powerpoint/2010/main" val="2417207153"/>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8" name="Date Placeholder 7"/>
          <p:cNvSpPr>
            <a:spLocks noGrp="1"/>
          </p:cNvSpPr>
          <p:nvPr>
            <p:ph type="dt" sz="half" idx="10"/>
          </p:nvPr>
        </p:nvSpPr>
        <p:spPr/>
        <p:txBody>
          <a:bodyPr/>
          <a:lstStyle/>
          <a:p>
            <a:fld id="{34F7188B-90BA-4FBE-8FC4-91201016B823}" type="datetimeFigureOut">
              <a:rPr lang="zh-CN" altLang="en-US" smtClean="0"/>
              <a:t>2024/5/5</a:t>
            </a:fld>
            <a:endParaRPr lang="zh-CN" altLang="en-US"/>
          </a:p>
        </p:txBody>
      </p:sp>
      <p:sp>
        <p:nvSpPr>
          <p:cNvPr id="9" name="Footer Placeholder 8"/>
          <p:cNvSpPr>
            <a:spLocks noGrp="1"/>
          </p:cNvSpPr>
          <p:nvPr>
            <p:ph type="ftr" sz="quarter" idx="11"/>
          </p:nvPr>
        </p:nvSpPr>
        <p:spPr/>
        <p:txBody>
          <a:bodyPr/>
          <a:lstStyle/>
          <a:p>
            <a:endParaRPr lang="zh-CN" altLang="en-US"/>
          </a:p>
        </p:txBody>
      </p:sp>
      <p:sp>
        <p:nvSpPr>
          <p:cNvPr id="10" name="Slide Number Placeholder 9"/>
          <p:cNvSpPr>
            <a:spLocks noGrp="1"/>
          </p:cNvSpPr>
          <p:nvPr>
            <p:ph type="sldNum" sz="quarter" idx="12"/>
          </p:nvPr>
        </p:nvSpPr>
        <p:spPr/>
        <p:txBody>
          <a:bodyPr/>
          <a:lstStyle/>
          <a:p>
            <a:fld id="{1F807105-FB8F-4FE3-81F4-1CEEE9CF0CB2}" type="slidenum">
              <a:rPr lang="zh-CN" altLang="en-US" smtClean="0"/>
              <a:t>‹#›</a:t>
            </a:fld>
            <a:endParaRPr lang="zh-CN" altLang="en-US"/>
          </a:p>
        </p:txBody>
      </p:sp>
    </p:spTree>
    <p:extLst>
      <p:ext uri="{BB962C8B-B14F-4D97-AF65-F5344CB8AC3E}">
        <p14:creationId xmlns:p14="http://schemas.microsoft.com/office/powerpoint/2010/main" val="22894140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1583436" y="3143250"/>
            <a:ext cx="4270248" cy="259677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7" name="Date Placeholder 6"/>
          <p:cNvSpPr>
            <a:spLocks noGrp="1"/>
          </p:cNvSpPr>
          <p:nvPr>
            <p:ph type="dt" sz="half" idx="10"/>
          </p:nvPr>
        </p:nvSpPr>
        <p:spPr/>
        <p:txBody>
          <a:bodyPr/>
          <a:lstStyle/>
          <a:p>
            <a:fld id="{34F7188B-90BA-4FBE-8FC4-91201016B823}" type="datetimeFigureOut">
              <a:rPr lang="zh-CN" altLang="en-US" smtClean="0"/>
              <a:t>2024/5/5</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1F807105-FB8F-4FE3-81F4-1CEEE9CF0CB2}" type="slidenum">
              <a:rPr lang="zh-CN" altLang="en-US" smtClean="0"/>
              <a:t>‹#›</a:t>
            </a:fld>
            <a:endParaRPr lang="zh-CN" altLang="en-US"/>
          </a:p>
        </p:txBody>
      </p:sp>
      <p:sp>
        <p:nvSpPr>
          <p:cNvPr id="10" name="Title 9"/>
          <p:cNvSpPr>
            <a:spLocks noGrp="1"/>
          </p:cNvSpPr>
          <p:nvPr>
            <p:ph type="title"/>
          </p:nvPr>
        </p:nvSpPr>
        <p:spPr/>
        <p:txBody>
          <a:bodyPr/>
          <a:lstStyle/>
          <a:p>
            <a:r>
              <a:rPr lang="zh-CN" altLang="en-US"/>
              <a:t>单击此处编辑母版标题样式</a:t>
            </a:r>
            <a:endParaRPr lang="en-US" dirty="0"/>
          </a:p>
        </p:txBody>
      </p:sp>
    </p:spTree>
    <p:extLst>
      <p:ext uri="{BB962C8B-B14F-4D97-AF65-F5344CB8AC3E}">
        <p14:creationId xmlns:p14="http://schemas.microsoft.com/office/powerpoint/2010/main" val="23847014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34F7188B-90BA-4FBE-8FC4-91201016B823}" type="datetimeFigureOut">
              <a:rPr lang="zh-CN" altLang="en-US" smtClean="0"/>
              <a:t>2024/5/5</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1F807105-FB8F-4FE3-81F4-1CEEE9CF0CB2}" type="slidenum">
              <a:rPr lang="zh-CN" altLang="en-US" smtClean="0"/>
              <a:t>‹#›</a:t>
            </a:fld>
            <a:endParaRPr lang="zh-CN" altLang="en-US"/>
          </a:p>
        </p:txBody>
      </p:sp>
    </p:spTree>
    <p:extLst>
      <p:ext uri="{BB962C8B-B14F-4D97-AF65-F5344CB8AC3E}">
        <p14:creationId xmlns:p14="http://schemas.microsoft.com/office/powerpoint/2010/main" val="6408714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4F7188B-90BA-4FBE-8FC4-91201016B823}" type="datetimeFigureOut">
              <a:rPr lang="zh-CN" altLang="en-US" smtClean="0"/>
              <a:t>2024/5/5</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1F807105-FB8F-4FE3-81F4-1CEEE9CF0CB2}" type="slidenum">
              <a:rPr lang="zh-CN" altLang="en-US" smtClean="0"/>
              <a:t>‹#›</a:t>
            </a:fld>
            <a:endParaRPr lang="zh-CN" altLang="en-US"/>
          </a:p>
        </p:txBody>
      </p:sp>
    </p:spTree>
    <p:extLst>
      <p:ext uri="{BB962C8B-B14F-4D97-AF65-F5344CB8AC3E}">
        <p14:creationId xmlns:p14="http://schemas.microsoft.com/office/powerpoint/2010/main" val="14634148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zh-CN" altLang="en-US"/>
              <a:t>单击此处编辑母版标题样式</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9" name="Date Placeholder 8"/>
          <p:cNvSpPr>
            <a:spLocks noGrp="1"/>
          </p:cNvSpPr>
          <p:nvPr>
            <p:ph type="dt" sz="half" idx="10"/>
          </p:nvPr>
        </p:nvSpPr>
        <p:spPr/>
        <p:txBody>
          <a:bodyPr/>
          <a:lstStyle/>
          <a:p>
            <a:fld id="{34F7188B-90BA-4FBE-8FC4-91201016B823}" type="datetimeFigureOut">
              <a:rPr lang="zh-CN" altLang="en-US" smtClean="0"/>
              <a:t>2024/5/5</a:t>
            </a:fld>
            <a:endParaRPr lang="zh-CN" altLang="en-US"/>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zh-CN" altLang="en-US"/>
          </a:p>
        </p:txBody>
      </p:sp>
      <p:sp>
        <p:nvSpPr>
          <p:cNvPr id="11" name="Slide Number Placeholder 10"/>
          <p:cNvSpPr>
            <a:spLocks noGrp="1"/>
          </p:cNvSpPr>
          <p:nvPr>
            <p:ph type="sldNum" sz="quarter" idx="12"/>
          </p:nvPr>
        </p:nvSpPr>
        <p:spPr/>
        <p:txBody>
          <a:bodyPr/>
          <a:lstStyle/>
          <a:p>
            <a:fld id="{1F807105-FB8F-4FE3-81F4-1CEEE9CF0CB2}" type="slidenum">
              <a:rPr lang="zh-CN" altLang="en-US" smtClean="0"/>
              <a:t>‹#›</a:t>
            </a:fld>
            <a:endParaRPr lang="zh-CN" altLang="en-US"/>
          </a:p>
        </p:txBody>
      </p:sp>
    </p:spTree>
    <p:extLst>
      <p:ext uri="{BB962C8B-B14F-4D97-AF65-F5344CB8AC3E}">
        <p14:creationId xmlns:p14="http://schemas.microsoft.com/office/powerpoint/2010/main" val="21405427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34F7188B-90BA-4FBE-8FC4-91201016B823}" type="datetimeFigureOut">
              <a:rPr lang="zh-CN" altLang="en-US" smtClean="0"/>
              <a:t>2024/5/5</a:t>
            </a:fld>
            <a:endParaRPr lang="zh-CN" altLang="en-US"/>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zh-CN" altLang="en-US"/>
          </a:p>
        </p:txBody>
      </p:sp>
      <p:sp>
        <p:nvSpPr>
          <p:cNvPr id="10" name="Slide Number Placeholder 9"/>
          <p:cNvSpPr>
            <a:spLocks noGrp="1"/>
          </p:cNvSpPr>
          <p:nvPr>
            <p:ph type="sldNum" sz="quarter" idx="12"/>
          </p:nvPr>
        </p:nvSpPr>
        <p:spPr/>
        <p:txBody>
          <a:bodyPr/>
          <a:lstStyle/>
          <a:p>
            <a:fld id="{1F807105-FB8F-4FE3-81F4-1CEEE9CF0CB2}" type="slidenum">
              <a:rPr lang="zh-CN" altLang="en-US" smtClean="0"/>
              <a:t>‹#›</a:t>
            </a:fld>
            <a:endParaRPr lang="zh-CN" altLang="en-US"/>
          </a:p>
        </p:txBody>
      </p:sp>
    </p:spTree>
    <p:extLst>
      <p:ext uri="{BB962C8B-B14F-4D97-AF65-F5344CB8AC3E}">
        <p14:creationId xmlns:p14="http://schemas.microsoft.com/office/powerpoint/2010/main" val="34652942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34F7188B-90BA-4FBE-8FC4-91201016B823}" type="datetimeFigureOut">
              <a:rPr lang="zh-CN" altLang="en-US" smtClean="0"/>
              <a:t>2024/5/5</a:t>
            </a:fld>
            <a:endParaRPr lang="zh-CN" altLang="en-US"/>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zh-CN" altLang="en-US"/>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1F807105-FB8F-4FE3-81F4-1CEEE9CF0CB2}" type="slidenum">
              <a:rPr lang="zh-CN" altLang="en-US" smtClean="0"/>
              <a:t>‹#›</a:t>
            </a:fld>
            <a:endParaRPr lang="zh-CN" altLang="en-US"/>
          </a:p>
        </p:txBody>
      </p:sp>
    </p:spTree>
    <p:extLst>
      <p:ext uri="{BB962C8B-B14F-4D97-AF65-F5344CB8AC3E}">
        <p14:creationId xmlns:p14="http://schemas.microsoft.com/office/powerpoint/2010/main" val="5006104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4E7D55-CB02-F00C-0530-9CD0B06BF2ED}"/>
              </a:ext>
            </a:extLst>
          </p:cNvPr>
          <p:cNvSpPr>
            <a:spLocks noGrp="1"/>
          </p:cNvSpPr>
          <p:nvPr>
            <p:ph type="ctrTitle"/>
          </p:nvPr>
        </p:nvSpPr>
        <p:spPr/>
        <p:txBody>
          <a:bodyPr/>
          <a:lstStyle/>
          <a:p>
            <a:r>
              <a:rPr lang="en-US" altLang="zh-CN" dirty="0"/>
              <a:t>CISC3003-Individualproject</a:t>
            </a:r>
            <a:endParaRPr lang="zh-CN" altLang="en-US" dirty="0"/>
          </a:p>
        </p:txBody>
      </p:sp>
      <p:sp>
        <p:nvSpPr>
          <p:cNvPr id="3" name="副标题 2">
            <a:extLst>
              <a:ext uri="{FF2B5EF4-FFF2-40B4-BE49-F238E27FC236}">
                <a16:creationId xmlns:a16="http://schemas.microsoft.com/office/drawing/2014/main" id="{83B8F692-4247-788C-E57C-F2BD7872A2C1}"/>
              </a:ext>
            </a:extLst>
          </p:cNvPr>
          <p:cNvSpPr>
            <a:spLocks noGrp="1"/>
          </p:cNvSpPr>
          <p:nvPr>
            <p:ph type="subTitle" idx="1"/>
          </p:nvPr>
        </p:nvSpPr>
        <p:spPr/>
        <p:txBody>
          <a:bodyPr/>
          <a:lstStyle/>
          <a:p>
            <a:r>
              <a:rPr lang="en-US" altLang="zh-CN" dirty="0"/>
              <a:t>DC125135 CHEN PENGYU</a:t>
            </a:r>
            <a:endParaRPr lang="zh-CN" altLang="en-US" dirty="0"/>
          </a:p>
        </p:txBody>
      </p:sp>
    </p:spTree>
    <p:extLst>
      <p:ext uri="{BB962C8B-B14F-4D97-AF65-F5344CB8AC3E}">
        <p14:creationId xmlns:p14="http://schemas.microsoft.com/office/powerpoint/2010/main" val="35229112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CC96BB-F142-42AA-825A-6CD85EEB796E}"/>
              </a:ext>
            </a:extLst>
          </p:cNvPr>
          <p:cNvSpPr>
            <a:spLocks noGrp="1"/>
          </p:cNvSpPr>
          <p:nvPr>
            <p:ph type="title"/>
          </p:nvPr>
        </p:nvSpPr>
        <p:spPr>
          <a:xfrm>
            <a:off x="8353887" y="640080"/>
            <a:ext cx="3044952" cy="1627632"/>
          </a:xfrm>
        </p:spPr>
        <p:txBody>
          <a:bodyPr vert="horz" lIns="274320" tIns="182880" rIns="274320" bIns="182880" rtlCol="0" anchor="ctr" anchorCtr="1">
            <a:normAutofit/>
          </a:bodyPr>
          <a:lstStyle/>
          <a:p>
            <a:r>
              <a:rPr lang="en-US" altLang="zh-CN" dirty="0" err="1">
                <a:cs typeface="Times New Roman" panose="02020603050405020304" pitchFamily="18" charset="0"/>
              </a:rPr>
              <a:t>checkout.php</a:t>
            </a:r>
            <a:endParaRPr lang="en-US" altLang="zh-CN" dirty="0">
              <a:cs typeface="Times New Roman" panose="02020603050405020304" pitchFamily="18" charset="0"/>
            </a:endParaRPr>
          </a:p>
        </p:txBody>
      </p:sp>
      <p:sp>
        <p:nvSpPr>
          <p:cNvPr id="23" name="Rectangle 22">
            <a:extLst>
              <a:ext uri="{FF2B5EF4-FFF2-40B4-BE49-F238E27FC236}">
                <a16:creationId xmlns:a16="http://schemas.microsoft.com/office/drawing/2014/main" id="{CB94C45D-FCB1-4B86-967A-2C9EDB637F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7045" y="640080"/>
            <a:ext cx="6897625" cy="5263134"/>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232C4A34-762E-40DF-A8AF-0D811BC025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3161" y="802767"/>
            <a:ext cx="6565392" cy="493776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文本框 13">
            <a:extLst>
              <a:ext uri="{FF2B5EF4-FFF2-40B4-BE49-F238E27FC236}">
                <a16:creationId xmlns:a16="http://schemas.microsoft.com/office/drawing/2014/main" id="{12242DE7-2CC6-F9DD-7F63-A6B29225CBA8}"/>
              </a:ext>
            </a:extLst>
          </p:cNvPr>
          <p:cNvSpPr txBox="1"/>
          <p:nvPr/>
        </p:nvSpPr>
        <p:spPr>
          <a:xfrm>
            <a:off x="8353887" y="2782669"/>
            <a:ext cx="3044952" cy="1477328"/>
          </a:xfrm>
          <a:prstGeom prst="rect">
            <a:avLst/>
          </a:prstGeom>
          <a:noFill/>
        </p:spPr>
        <p:txBody>
          <a:bodyPr wrap="square" rtlCol="0">
            <a:spAutoFit/>
          </a:bodyPr>
          <a:lstStyle/>
          <a:p>
            <a:r>
              <a:rPr lang="en-US" altLang="zh-CN" dirty="0"/>
              <a:t>If you click buy now, it will link to checkout. In here you should input your personal information and the checkout if check your input.</a:t>
            </a:r>
            <a:endParaRPr lang="zh-CN" altLang="en-US" dirty="0"/>
          </a:p>
        </p:txBody>
      </p:sp>
      <p:pic>
        <p:nvPicPr>
          <p:cNvPr id="7" name="图片 6">
            <a:extLst>
              <a:ext uri="{FF2B5EF4-FFF2-40B4-BE49-F238E27FC236}">
                <a16:creationId xmlns:a16="http://schemas.microsoft.com/office/drawing/2014/main" id="{CED7565D-2AE5-E27C-C7BC-CADE84F4DA86}"/>
              </a:ext>
            </a:extLst>
          </p:cNvPr>
          <p:cNvPicPr>
            <a:picLocks noChangeAspect="1"/>
          </p:cNvPicPr>
          <p:nvPr/>
        </p:nvPicPr>
        <p:blipFill>
          <a:blip r:embed="rId2"/>
          <a:stretch>
            <a:fillRect/>
          </a:stretch>
        </p:blipFill>
        <p:spPr>
          <a:xfrm>
            <a:off x="793161" y="2329641"/>
            <a:ext cx="3683189" cy="1378021"/>
          </a:xfrm>
          <a:prstGeom prst="rect">
            <a:avLst/>
          </a:prstGeom>
        </p:spPr>
      </p:pic>
      <p:pic>
        <p:nvPicPr>
          <p:cNvPr id="9" name="图片 8">
            <a:extLst>
              <a:ext uri="{FF2B5EF4-FFF2-40B4-BE49-F238E27FC236}">
                <a16:creationId xmlns:a16="http://schemas.microsoft.com/office/drawing/2014/main" id="{CAD7922F-4032-319F-BD65-B4FB092AAA28}"/>
              </a:ext>
            </a:extLst>
          </p:cNvPr>
          <p:cNvPicPr>
            <a:picLocks noChangeAspect="1"/>
          </p:cNvPicPr>
          <p:nvPr/>
        </p:nvPicPr>
        <p:blipFill>
          <a:blip r:embed="rId3"/>
          <a:stretch>
            <a:fillRect/>
          </a:stretch>
        </p:blipFill>
        <p:spPr>
          <a:xfrm>
            <a:off x="868942" y="3882285"/>
            <a:ext cx="3206915" cy="1873346"/>
          </a:xfrm>
          <a:prstGeom prst="rect">
            <a:avLst/>
          </a:prstGeom>
        </p:spPr>
      </p:pic>
      <p:pic>
        <p:nvPicPr>
          <p:cNvPr id="11" name="图片 10">
            <a:extLst>
              <a:ext uri="{FF2B5EF4-FFF2-40B4-BE49-F238E27FC236}">
                <a16:creationId xmlns:a16="http://schemas.microsoft.com/office/drawing/2014/main" id="{BBAE4ABE-C968-936D-2314-42B276182475}"/>
              </a:ext>
            </a:extLst>
          </p:cNvPr>
          <p:cNvPicPr>
            <a:picLocks noChangeAspect="1"/>
          </p:cNvPicPr>
          <p:nvPr/>
        </p:nvPicPr>
        <p:blipFill>
          <a:blip r:embed="rId4"/>
          <a:stretch>
            <a:fillRect/>
          </a:stretch>
        </p:blipFill>
        <p:spPr>
          <a:xfrm>
            <a:off x="4144086" y="4313524"/>
            <a:ext cx="3146238" cy="1321289"/>
          </a:xfrm>
          <a:prstGeom prst="rect">
            <a:avLst/>
          </a:prstGeom>
        </p:spPr>
      </p:pic>
      <p:pic>
        <p:nvPicPr>
          <p:cNvPr id="13" name="图片 12">
            <a:extLst>
              <a:ext uri="{FF2B5EF4-FFF2-40B4-BE49-F238E27FC236}">
                <a16:creationId xmlns:a16="http://schemas.microsoft.com/office/drawing/2014/main" id="{8951A732-7982-F295-48BC-595D5F3EDA72}"/>
              </a:ext>
            </a:extLst>
          </p:cNvPr>
          <p:cNvPicPr>
            <a:picLocks noChangeAspect="1"/>
          </p:cNvPicPr>
          <p:nvPr/>
        </p:nvPicPr>
        <p:blipFill>
          <a:blip r:embed="rId5"/>
          <a:stretch>
            <a:fillRect/>
          </a:stretch>
        </p:blipFill>
        <p:spPr>
          <a:xfrm>
            <a:off x="793161" y="787663"/>
            <a:ext cx="2997354" cy="1244664"/>
          </a:xfrm>
          <a:prstGeom prst="rect">
            <a:avLst/>
          </a:prstGeom>
        </p:spPr>
      </p:pic>
    </p:spTree>
    <p:extLst>
      <p:ext uri="{BB962C8B-B14F-4D97-AF65-F5344CB8AC3E}">
        <p14:creationId xmlns:p14="http://schemas.microsoft.com/office/powerpoint/2010/main" val="3197471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CC96BB-F142-42AA-825A-6CD85EEB796E}"/>
              </a:ext>
            </a:extLst>
          </p:cNvPr>
          <p:cNvSpPr>
            <a:spLocks noGrp="1"/>
          </p:cNvSpPr>
          <p:nvPr>
            <p:ph type="title"/>
          </p:nvPr>
        </p:nvSpPr>
        <p:spPr>
          <a:xfrm>
            <a:off x="8270125" y="640080"/>
            <a:ext cx="3044952" cy="1627632"/>
          </a:xfrm>
        </p:spPr>
        <p:txBody>
          <a:bodyPr vert="horz" lIns="274320" tIns="182880" rIns="274320" bIns="182880" rtlCol="0" anchor="ctr" anchorCtr="1">
            <a:normAutofit/>
          </a:bodyPr>
          <a:lstStyle/>
          <a:p>
            <a:r>
              <a:rPr lang="en-US" altLang="zh-CN" sz="1800" dirty="0"/>
              <a:t>Database</a:t>
            </a:r>
          </a:p>
        </p:txBody>
      </p:sp>
      <p:sp>
        <p:nvSpPr>
          <p:cNvPr id="14" name="文本框 13">
            <a:extLst>
              <a:ext uri="{FF2B5EF4-FFF2-40B4-BE49-F238E27FC236}">
                <a16:creationId xmlns:a16="http://schemas.microsoft.com/office/drawing/2014/main" id="{12242DE7-2CC6-F9DD-7F63-A6B29225CBA8}"/>
              </a:ext>
            </a:extLst>
          </p:cNvPr>
          <p:cNvSpPr txBox="1"/>
          <p:nvPr/>
        </p:nvSpPr>
        <p:spPr>
          <a:xfrm>
            <a:off x="8458540" y="2651700"/>
            <a:ext cx="2668122" cy="1239894"/>
          </a:xfrm>
          <a:prstGeom prst="rect">
            <a:avLst/>
          </a:prstGeom>
        </p:spPr>
        <p:txBody>
          <a:bodyPr vert="horz" lIns="91440" tIns="45720" rIns="91440" bIns="45720" rtlCol="0">
            <a:normAutofit/>
          </a:bodyPr>
          <a:lstStyle/>
          <a:p>
            <a:pPr algn="ctr" defTabSz="914400">
              <a:spcBef>
                <a:spcPts val="1000"/>
              </a:spcBef>
              <a:buClr>
                <a:schemeClr val="accent2"/>
              </a:buClr>
            </a:pPr>
            <a:r>
              <a:rPr lang="en-US" altLang="zh-CN" dirty="0">
                <a:solidFill>
                  <a:schemeClr val="tx1">
                    <a:lumMod val="75000"/>
                    <a:lumOff val="25000"/>
                  </a:schemeClr>
                </a:solidFill>
              </a:rPr>
              <a:t>It will upload data to database.</a:t>
            </a:r>
          </a:p>
        </p:txBody>
      </p:sp>
      <p:sp>
        <p:nvSpPr>
          <p:cNvPr id="37" name="Rectangle 36">
            <a:extLst>
              <a:ext uri="{FF2B5EF4-FFF2-40B4-BE49-F238E27FC236}">
                <a16:creationId xmlns:a16="http://schemas.microsoft.com/office/drawing/2014/main" id="{CB94C45D-FCB1-4B86-967A-2C9EDB637F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7045" y="640080"/>
            <a:ext cx="6897625" cy="5263134"/>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Rectangle 38">
            <a:extLst>
              <a:ext uri="{FF2B5EF4-FFF2-40B4-BE49-F238E27FC236}">
                <a16:creationId xmlns:a16="http://schemas.microsoft.com/office/drawing/2014/main" id="{232C4A34-762E-40DF-A8AF-0D811BC025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3161" y="802767"/>
            <a:ext cx="6565392" cy="493776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图片 3">
            <a:extLst>
              <a:ext uri="{FF2B5EF4-FFF2-40B4-BE49-F238E27FC236}">
                <a16:creationId xmlns:a16="http://schemas.microsoft.com/office/drawing/2014/main" id="{F317939C-B939-FF16-42CF-4BA1CBAEBE44}"/>
              </a:ext>
            </a:extLst>
          </p:cNvPr>
          <p:cNvPicPr>
            <a:picLocks noChangeAspect="1"/>
          </p:cNvPicPr>
          <p:nvPr/>
        </p:nvPicPr>
        <p:blipFill>
          <a:blip r:embed="rId2"/>
          <a:stretch>
            <a:fillRect/>
          </a:stretch>
        </p:blipFill>
        <p:spPr>
          <a:xfrm>
            <a:off x="1017262" y="954786"/>
            <a:ext cx="6117190" cy="4657257"/>
          </a:xfrm>
          <a:prstGeom prst="rect">
            <a:avLst/>
          </a:prstGeom>
        </p:spPr>
      </p:pic>
    </p:spTree>
    <p:extLst>
      <p:ext uri="{BB962C8B-B14F-4D97-AF65-F5344CB8AC3E}">
        <p14:creationId xmlns:p14="http://schemas.microsoft.com/office/powerpoint/2010/main" val="804789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CC96BB-F142-42AA-825A-6CD85EEB796E}"/>
              </a:ext>
            </a:extLst>
          </p:cNvPr>
          <p:cNvSpPr>
            <a:spLocks noGrp="1"/>
          </p:cNvSpPr>
          <p:nvPr>
            <p:ph type="title"/>
          </p:nvPr>
        </p:nvSpPr>
        <p:spPr>
          <a:xfrm>
            <a:off x="8353887" y="640080"/>
            <a:ext cx="3044952" cy="1627632"/>
          </a:xfrm>
        </p:spPr>
        <p:txBody>
          <a:bodyPr vert="horz" lIns="274320" tIns="182880" rIns="274320" bIns="182880" rtlCol="0" anchor="ctr" anchorCtr="1">
            <a:normAutofit/>
          </a:bodyPr>
          <a:lstStyle/>
          <a:p>
            <a:r>
              <a:rPr lang="en-US" altLang="zh-CN" dirty="0" err="1">
                <a:cs typeface="Times New Roman" panose="02020603050405020304" pitchFamily="18" charset="0"/>
              </a:rPr>
              <a:t>orders.php</a:t>
            </a:r>
            <a:endParaRPr lang="en-US" altLang="zh-CN" dirty="0">
              <a:cs typeface="Times New Roman" panose="02020603050405020304" pitchFamily="18" charset="0"/>
            </a:endParaRPr>
          </a:p>
        </p:txBody>
      </p:sp>
      <p:sp>
        <p:nvSpPr>
          <p:cNvPr id="23" name="Rectangle 22">
            <a:extLst>
              <a:ext uri="{FF2B5EF4-FFF2-40B4-BE49-F238E27FC236}">
                <a16:creationId xmlns:a16="http://schemas.microsoft.com/office/drawing/2014/main" id="{CB94C45D-FCB1-4B86-967A-2C9EDB637F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7045" y="640080"/>
            <a:ext cx="6897625" cy="5263134"/>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232C4A34-762E-40DF-A8AF-0D811BC025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3161" y="802767"/>
            <a:ext cx="6565392" cy="493776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文本框 13">
            <a:extLst>
              <a:ext uri="{FF2B5EF4-FFF2-40B4-BE49-F238E27FC236}">
                <a16:creationId xmlns:a16="http://schemas.microsoft.com/office/drawing/2014/main" id="{12242DE7-2CC6-F9DD-7F63-A6B29225CBA8}"/>
              </a:ext>
            </a:extLst>
          </p:cNvPr>
          <p:cNvSpPr txBox="1"/>
          <p:nvPr/>
        </p:nvSpPr>
        <p:spPr>
          <a:xfrm>
            <a:off x="8353887" y="2782669"/>
            <a:ext cx="3044952" cy="1477328"/>
          </a:xfrm>
          <a:prstGeom prst="rect">
            <a:avLst/>
          </a:prstGeom>
          <a:noFill/>
        </p:spPr>
        <p:txBody>
          <a:bodyPr wrap="square" rtlCol="0">
            <a:spAutoFit/>
          </a:bodyPr>
          <a:lstStyle/>
          <a:p>
            <a:r>
              <a:rPr lang="en-US" altLang="zh-CN" dirty="0"/>
              <a:t>If you click buy now, it will link to checkout. In here you should input your personal information and the checkout if check your input.</a:t>
            </a:r>
            <a:endParaRPr lang="zh-CN" altLang="en-US" dirty="0"/>
          </a:p>
        </p:txBody>
      </p:sp>
      <p:pic>
        <p:nvPicPr>
          <p:cNvPr id="6" name="图片 5">
            <a:extLst>
              <a:ext uri="{FF2B5EF4-FFF2-40B4-BE49-F238E27FC236}">
                <a16:creationId xmlns:a16="http://schemas.microsoft.com/office/drawing/2014/main" id="{1CC7E4C0-176A-B202-575B-FA474ABBB6F7}"/>
              </a:ext>
            </a:extLst>
          </p:cNvPr>
          <p:cNvPicPr>
            <a:picLocks noChangeAspect="1"/>
          </p:cNvPicPr>
          <p:nvPr/>
        </p:nvPicPr>
        <p:blipFill>
          <a:blip r:embed="rId2"/>
          <a:stretch>
            <a:fillRect/>
          </a:stretch>
        </p:blipFill>
        <p:spPr>
          <a:xfrm>
            <a:off x="1026926" y="1020548"/>
            <a:ext cx="6097861" cy="4502198"/>
          </a:xfrm>
          <a:prstGeom prst="rect">
            <a:avLst/>
          </a:prstGeom>
        </p:spPr>
      </p:pic>
    </p:spTree>
    <p:extLst>
      <p:ext uri="{BB962C8B-B14F-4D97-AF65-F5344CB8AC3E}">
        <p14:creationId xmlns:p14="http://schemas.microsoft.com/office/powerpoint/2010/main" val="33872975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CC96BB-F142-42AA-825A-6CD85EEB796E}"/>
              </a:ext>
            </a:extLst>
          </p:cNvPr>
          <p:cNvSpPr>
            <a:spLocks noGrp="1"/>
          </p:cNvSpPr>
          <p:nvPr>
            <p:ph type="title"/>
          </p:nvPr>
        </p:nvSpPr>
        <p:spPr>
          <a:xfrm>
            <a:off x="8353887" y="640080"/>
            <a:ext cx="3044952" cy="1627632"/>
          </a:xfrm>
        </p:spPr>
        <p:txBody>
          <a:bodyPr vert="horz" lIns="274320" tIns="182880" rIns="274320" bIns="182880" rtlCol="0" anchor="ctr" anchorCtr="1">
            <a:normAutofit/>
          </a:bodyPr>
          <a:lstStyle/>
          <a:p>
            <a:r>
              <a:rPr lang="en-US" altLang="zh-CN">
                <a:cs typeface="Times New Roman" panose="02020603050405020304" pitchFamily="18" charset="0"/>
              </a:rPr>
              <a:t>orders.php</a:t>
            </a:r>
            <a:endParaRPr lang="en-US" altLang="zh-CN" dirty="0">
              <a:cs typeface="Times New Roman" panose="02020603050405020304" pitchFamily="18" charset="0"/>
            </a:endParaRPr>
          </a:p>
        </p:txBody>
      </p:sp>
      <p:sp>
        <p:nvSpPr>
          <p:cNvPr id="23" name="Rectangle 22">
            <a:extLst>
              <a:ext uri="{FF2B5EF4-FFF2-40B4-BE49-F238E27FC236}">
                <a16:creationId xmlns:a16="http://schemas.microsoft.com/office/drawing/2014/main" id="{CB94C45D-FCB1-4B86-967A-2C9EDB637F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7045" y="640080"/>
            <a:ext cx="6897625" cy="5263134"/>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232C4A34-762E-40DF-A8AF-0D811BC025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3161" y="802767"/>
            <a:ext cx="6565392" cy="493776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文本框 13">
            <a:extLst>
              <a:ext uri="{FF2B5EF4-FFF2-40B4-BE49-F238E27FC236}">
                <a16:creationId xmlns:a16="http://schemas.microsoft.com/office/drawing/2014/main" id="{12242DE7-2CC6-F9DD-7F63-A6B29225CBA8}"/>
              </a:ext>
            </a:extLst>
          </p:cNvPr>
          <p:cNvSpPr txBox="1"/>
          <p:nvPr/>
        </p:nvSpPr>
        <p:spPr>
          <a:xfrm>
            <a:off x="8353887" y="2782669"/>
            <a:ext cx="3044952" cy="923330"/>
          </a:xfrm>
          <a:prstGeom prst="rect">
            <a:avLst/>
          </a:prstGeom>
          <a:noFill/>
        </p:spPr>
        <p:txBody>
          <a:bodyPr wrap="square" rtlCol="0">
            <a:spAutoFit/>
          </a:bodyPr>
          <a:lstStyle/>
          <a:p>
            <a:r>
              <a:rPr lang="en-US" altLang="zh-CN" dirty="0"/>
              <a:t>If you click the order, it will show the details and you can use cancel order to delete it.</a:t>
            </a:r>
            <a:endParaRPr lang="zh-CN" altLang="en-US" dirty="0"/>
          </a:p>
        </p:txBody>
      </p:sp>
      <p:pic>
        <p:nvPicPr>
          <p:cNvPr id="4" name="图片 3">
            <a:extLst>
              <a:ext uri="{FF2B5EF4-FFF2-40B4-BE49-F238E27FC236}">
                <a16:creationId xmlns:a16="http://schemas.microsoft.com/office/drawing/2014/main" id="{65EB91F4-06B3-B38D-400D-D21221B4936E}"/>
              </a:ext>
            </a:extLst>
          </p:cNvPr>
          <p:cNvPicPr>
            <a:picLocks noChangeAspect="1"/>
          </p:cNvPicPr>
          <p:nvPr/>
        </p:nvPicPr>
        <p:blipFill>
          <a:blip r:embed="rId2"/>
          <a:stretch>
            <a:fillRect/>
          </a:stretch>
        </p:blipFill>
        <p:spPr>
          <a:xfrm>
            <a:off x="969889" y="974429"/>
            <a:ext cx="6211936" cy="4594435"/>
          </a:xfrm>
          <a:prstGeom prst="rect">
            <a:avLst/>
          </a:prstGeom>
        </p:spPr>
      </p:pic>
    </p:spTree>
    <p:extLst>
      <p:ext uri="{BB962C8B-B14F-4D97-AF65-F5344CB8AC3E}">
        <p14:creationId xmlns:p14="http://schemas.microsoft.com/office/powerpoint/2010/main" val="3347405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CC96BB-F142-42AA-825A-6CD85EEB796E}"/>
              </a:ext>
            </a:extLst>
          </p:cNvPr>
          <p:cNvSpPr>
            <a:spLocks noGrp="1"/>
          </p:cNvSpPr>
          <p:nvPr>
            <p:ph type="title"/>
          </p:nvPr>
        </p:nvSpPr>
        <p:spPr>
          <a:xfrm>
            <a:off x="8353887" y="640080"/>
            <a:ext cx="3044952" cy="1627632"/>
          </a:xfrm>
        </p:spPr>
        <p:txBody>
          <a:bodyPr vert="horz" lIns="274320" tIns="182880" rIns="274320" bIns="182880" rtlCol="0" anchor="ctr" anchorCtr="1">
            <a:normAutofit/>
          </a:bodyPr>
          <a:lstStyle/>
          <a:p>
            <a:r>
              <a:rPr lang="en-US" altLang="zh-CN" sz="1800" dirty="0" err="1">
                <a:cs typeface="Times New Roman" panose="02020603050405020304" pitchFamily="18" charset="0"/>
              </a:rPr>
              <a:t>add_product.php</a:t>
            </a:r>
            <a:endParaRPr lang="en-US" altLang="zh-CN" sz="1800" dirty="0">
              <a:cs typeface="Times New Roman" panose="02020603050405020304" pitchFamily="18" charset="0"/>
            </a:endParaRPr>
          </a:p>
        </p:txBody>
      </p:sp>
      <p:sp>
        <p:nvSpPr>
          <p:cNvPr id="23" name="Rectangle 22">
            <a:extLst>
              <a:ext uri="{FF2B5EF4-FFF2-40B4-BE49-F238E27FC236}">
                <a16:creationId xmlns:a16="http://schemas.microsoft.com/office/drawing/2014/main" id="{CB94C45D-FCB1-4B86-967A-2C9EDB637F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7045" y="640080"/>
            <a:ext cx="6897625" cy="5263134"/>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232C4A34-762E-40DF-A8AF-0D811BC025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3161" y="802767"/>
            <a:ext cx="6565392" cy="493776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图片 6">
            <a:extLst>
              <a:ext uri="{FF2B5EF4-FFF2-40B4-BE49-F238E27FC236}">
                <a16:creationId xmlns:a16="http://schemas.microsoft.com/office/drawing/2014/main" id="{52366554-7330-E9F8-E7E1-8D3E79FD1F09}"/>
              </a:ext>
            </a:extLst>
          </p:cNvPr>
          <p:cNvPicPr>
            <a:picLocks noChangeAspect="1"/>
          </p:cNvPicPr>
          <p:nvPr/>
        </p:nvPicPr>
        <p:blipFill rotWithShape="1">
          <a:blip r:embed="rId2"/>
          <a:srcRect l="5679" r="8152" b="2"/>
          <a:stretch/>
        </p:blipFill>
        <p:spPr>
          <a:xfrm>
            <a:off x="1113201" y="1122807"/>
            <a:ext cx="5925312" cy="4297680"/>
          </a:xfrm>
          <a:prstGeom prst="rect">
            <a:avLst/>
          </a:prstGeom>
        </p:spPr>
      </p:pic>
      <p:sp>
        <p:nvSpPr>
          <p:cNvPr id="14" name="文本框 13">
            <a:extLst>
              <a:ext uri="{FF2B5EF4-FFF2-40B4-BE49-F238E27FC236}">
                <a16:creationId xmlns:a16="http://schemas.microsoft.com/office/drawing/2014/main" id="{12242DE7-2CC6-F9DD-7F63-A6B29225CBA8}"/>
              </a:ext>
            </a:extLst>
          </p:cNvPr>
          <p:cNvSpPr txBox="1"/>
          <p:nvPr/>
        </p:nvSpPr>
        <p:spPr>
          <a:xfrm>
            <a:off x="8353887" y="2782669"/>
            <a:ext cx="3044952" cy="1754326"/>
          </a:xfrm>
          <a:prstGeom prst="rect">
            <a:avLst/>
          </a:prstGeom>
          <a:noFill/>
        </p:spPr>
        <p:txBody>
          <a:bodyPr wrap="square" rtlCol="0">
            <a:spAutoFit/>
          </a:bodyPr>
          <a:lstStyle/>
          <a:p>
            <a:r>
              <a:rPr lang="en-US" altLang="zh-CN" dirty="0"/>
              <a:t>We can use it to add product and submit the picture of the product. If not the picture, it will generate a text to let you know it need to submit picture.</a:t>
            </a:r>
            <a:endParaRPr lang="zh-CN" altLang="en-US" dirty="0"/>
          </a:p>
        </p:txBody>
      </p:sp>
    </p:spTree>
    <p:extLst>
      <p:ext uri="{BB962C8B-B14F-4D97-AF65-F5344CB8AC3E}">
        <p14:creationId xmlns:p14="http://schemas.microsoft.com/office/powerpoint/2010/main" val="21994826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CC96BB-F142-42AA-825A-6CD85EEB796E}"/>
              </a:ext>
            </a:extLst>
          </p:cNvPr>
          <p:cNvSpPr>
            <a:spLocks noGrp="1"/>
          </p:cNvSpPr>
          <p:nvPr>
            <p:ph type="title"/>
          </p:nvPr>
        </p:nvSpPr>
        <p:spPr>
          <a:xfrm>
            <a:off x="8270125" y="640080"/>
            <a:ext cx="3044952" cy="1627632"/>
          </a:xfrm>
        </p:spPr>
        <p:txBody>
          <a:bodyPr vert="horz" lIns="274320" tIns="182880" rIns="274320" bIns="182880" rtlCol="0" anchor="ctr" anchorCtr="1">
            <a:normAutofit/>
          </a:bodyPr>
          <a:lstStyle/>
          <a:p>
            <a:r>
              <a:rPr lang="en-US" altLang="zh-CN" sz="1800" dirty="0" err="1"/>
              <a:t>add_product.php</a:t>
            </a:r>
            <a:endParaRPr lang="en-US" altLang="zh-CN" sz="1800" dirty="0"/>
          </a:p>
        </p:txBody>
      </p:sp>
      <p:sp>
        <p:nvSpPr>
          <p:cNvPr id="14" name="文本框 13">
            <a:extLst>
              <a:ext uri="{FF2B5EF4-FFF2-40B4-BE49-F238E27FC236}">
                <a16:creationId xmlns:a16="http://schemas.microsoft.com/office/drawing/2014/main" id="{12242DE7-2CC6-F9DD-7F63-A6B29225CBA8}"/>
              </a:ext>
            </a:extLst>
          </p:cNvPr>
          <p:cNvSpPr txBox="1"/>
          <p:nvPr/>
        </p:nvSpPr>
        <p:spPr>
          <a:xfrm>
            <a:off x="8458540" y="2651700"/>
            <a:ext cx="2668122" cy="1239894"/>
          </a:xfrm>
          <a:prstGeom prst="rect">
            <a:avLst/>
          </a:prstGeom>
        </p:spPr>
        <p:txBody>
          <a:bodyPr vert="horz" lIns="91440" tIns="45720" rIns="91440" bIns="45720" rtlCol="0">
            <a:normAutofit/>
          </a:bodyPr>
          <a:lstStyle/>
          <a:p>
            <a:pPr algn="ctr" defTabSz="914400">
              <a:spcBef>
                <a:spcPts val="1000"/>
              </a:spcBef>
              <a:buClr>
                <a:schemeClr val="accent2"/>
              </a:buClr>
            </a:pPr>
            <a:r>
              <a:rPr lang="en-US" altLang="zh-CN" dirty="0">
                <a:solidFill>
                  <a:schemeClr val="tx1">
                    <a:lumMod val="75000"/>
                    <a:lumOff val="25000"/>
                  </a:schemeClr>
                </a:solidFill>
              </a:rPr>
              <a:t>If all things done, it will show a tip that product added!</a:t>
            </a:r>
          </a:p>
        </p:txBody>
      </p:sp>
      <p:sp>
        <p:nvSpPr>
          <p:cNvPr id="37" name="Rectangle 36">
            <a:extLst>
              <a:ext uri="{FF2B5EF4-FFF2-40B4-BE49-F238E27FC236}">
                <a16:creationId xmlns:a16="http://schemas.microsoft.com/office/drawing/2014/main" id="{CB94C45D-FCB1-4B86-967A-2C9EDB637F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7045" y="640080"/>
            <a:ext cx="6897625" cy="5263134"/>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Rectangle 38">
            <a:extLst>
              <a:ext uri="{FF2B5EF4-FFF2-40B4-BE49-F238E27FC236}">
                <a16:creationId xmlns:a16="http://schemas.microsoft.com/office/drawing/2014/main" id="{232C4A34-762E-40DF-A8AF-0D811BC025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3161" y="802767"/>
            <a:ext cx="6565392" cy="493776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图片 5">
            <a:extLst>
              <a:ext uri="{FF2B5EF4-FFF2-40B4-BE49-F238E27FC236}">
                <a16:creationId xmlns:a16="http://schemas.microsoft.com/office/drawing/2014/main" id="{776689DA-7B8C-32EE-0D5C-712A658466A6}"/>
              </a:ext>
            </a:extLst>
          </p:cNvPr>
          <p:cNvPicPr>
            <a:picLocks noChangeAspect="1"/>
          </p:cNvPicPr>
          <p:nvPr/>
        </p:nvPicPr>
        <p:blipFill rotWithShape="1">
          <a:blip r:embed="rId2"/>
          <a:srcRect l="13477" r="13451"/>
          <a:stretch/>
        </p:blipFill>
        <p:spPr>
          <a:xfrm>
            <a:off x="1113201" y="1122807"/>
            <a:ext cx="5925312" cy="4297680"/>
          </a:xfrm>
          <a:prstGeom prst="rect">
            <a:avLst/>
          </a:prstGeom>
        </p:spPr>
      </p:pic>
    </p:spTree>
    <p:extLst>
      <p:ext uri="{BB962C8B-B14F-4D97-AF65-F5344CB8AC3E}">
        <p14:creationId xmlns:p14="http://schemas.microsoft.com/office/powerpoint/2010/main" val="2912762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CC96BB-F142-42AA-825A-6CD85EEB796E}"/>
              </a:ext>
            </a:extLst>
          </p:cNvPr>
          <p:cNvSpPr>
            <a:spLocks noGrp="1"/>
          </p:cNvSpPr>
          <p:nvPr>
            <p:ph type="title"/>
          </p:nvPr>
        </p:nvSpPr>
        <p:spPr>
          <a:xfrm>
            <a:off x="8270125" y="640080"/>
            <a:ext cx="3044952" cy="1627632"/>
          </a:xfrm>
        </p:spPr>
        <p:txBody>
          <a:bodyPr vert="horz" lIns="274320" tIns="182880" rIns="274320" bIns="182880" rtlCol="0" anchor="ctr" anchorCtr="1">
            <a:normAutofit/>
          </a:bodyPr>
          <a:lstStyle/>
          <a:p>
            <a:r>
              <a:rPr lang="en-US" altLang="zh-CN" sz="1800" dirty="0"/>
              <a:t>Database</a:t>
            </a:r>
          </a:p>
        </p:txBody>
      </p:sp>
      <p:sp>
        <p:nvSpPr>
          <p:cNvPr id="14" name="文本框 13">
            <a:extLst>
              <a:ext uri="{FF2B5EF4-FFF2-40B4-BE49-F238E27FC236}">
                <a16:creationId xmlns:a16="http://schemas.microsoft.com/office/drawing/2014/main" id="{12242DE7-2CC6-F9DD-7F63-A6B29225CBA8}"/>
              </a:ext>
            </a:extLst>
          </p:cNvPr>
          <p:cNvSpPr txBox="1"/>
          <p:nvPr/>
        </p:nvSpPr>
        <p:spPr>
          <a:xfrm>
            <a:off x="8458540" y="2651700"/>
            <a:ext cx="2668122" cy="1239894"/>
          </a:xfrm>
          <a:prstGeom prst="rect">
            <a:avLst/>
          </a:prstGeom>
        </p:spPr>
        <p:txBody>
          <a:bodyPr vert="horz" lIns="91440" tIns="45720" rIns="91440" bIns="45720" rtlCol="0">
            <a:normAutofit/>
          </a:bodyPr>
          <a:lstStyle/>
          <a:p>
            <a:pPr algn="ctr" defTabSz="914400">
              <a:spcBef>
                <a:spcPts val="1000"/>
              </a:spcBef>
              <a:buClr>
                <a:schemeClr val="accent2"/>
              </a:buClr>
            </a:pPr>
            <a:r>
              <a:rPr lang="en-US" altLang="zh-CN" dirty="0">
                <a:solidFill>
                  <a:schemeClr val="tx1">
                    <a:lumMod val="75000"/>
                    <a:lumOff val="25000"/>
                  </a:schemeClr>
                </a:solidFill>
              </a:rPr>
              <a:t>It will upload data to database.</a:t>
            </a:r>
          </a:p>
        </p:txBody>
      </p:sp>
      <p:sp>
        <p:nvSpPr>
          <p:cNvPr id="37" name="Rectangle 36">
            <a:extLst>
              <a:ext uri="{FF2B5EF4-FFF2-40B4-BE49-F238E27FC236}">
                <a16:creationId xmlns:a16="http://schemas.microsoft.com/office/drawing/2014/main" id="{CB94C45D-FCB1-4B86-967A-2C9EDB637F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7045" y="640080"/>
            <a:ext cx="6897625" cy="5263134"/>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Rectangle 38">
            <a:extLst>
              <a:ext uri="{FF2B5EF4-FFF2-40B4-BE49-F238E27FC236}">
                <a16:creationId xmlns:a16="http://schemas.microsoft.com/office/drawing/2014/main" id="{232C4A34-762E-40DF-A8AF-0D811BC025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3161" y="802767"/>
            <a:ext cx="6565392" cy="493776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图片 3">
            <a:extLst>
              <a:ext uri="{FF2B5EF4-FFF2-40B4-BE49-F238E27FC236}">
                <a16:creationId xmlns:a16="http://schemas.microsoft.com/office/drawing/2014/main" id="{16FFF36D-09F0-3CFF-BB19-AF4378D69595}"/>
              </a:ext>
            </a:extLst>
          </p:cNvPr>
          <p:cNvPicPr>
            <a:picLocks noChangeAspect="1"/>
          </p:cNvPicPr>
          <p:nvPr/>
        </p:nvPicPr>
        <p:blipFill>
          <a:blip r:embed="rId2"/>
          <a:stretch>
            <a:fillRect/>
          </a:stretch>
        </p:blipFill>
        <p:spPr>
          <a:xfrm>
            <a:off x="881149" y="954786"/>
            <a:ext cx="6389416" cy="4657257"/>
          </a:xfrm>
          <a:prstGeom prst="rect">
            <a:avLst/>
          </a:prstGeom>
        </p:spPr>
      </p:pic>
    </p:spTree>
    <p:extLst>
      <p:ext uri="{BB962C8B-B14F-4D97-AF65-F5344CB8AC3E}">
        <p14:creationId xmlns:p14="http://schemas.microsoft.com/office/powerpoint/2010/main" val="4281250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CC96BB-F142-42AA-825A-6CD85EEB796E}"/>
              </a:ext>
            </a:extLst>
          </p:cNvPr>
          <p:cNvSpPr>
            <a:spLocks noGrp="1"/>
          </p:cNvSpPr>
          <p:nvPr>
            <p:ph type="title"/>
          </p:nvPr>
        </p:nvSpPr>
        <p:spPr>
          <a:xfrm>
            <a:off x="8353887" y="640080"/>
            <a:ext cx="3044952" cy="1627632"/>
          </a:xfrm>
        </p:spPr>
        <p:txBody>
          <a:bodyPr vert="horz" lIns="274320" tIns="182880" rIns="274320" bIns="182880" rtlCol="0" anchor="ctr" anchorCtr="1">
            <a:normAutofit/>
          </a:bodyPr>
          <a:lstStyle/>
          <a:p>
            <a:r>
              <a:rPr lang="en-US" altLang="zh-CN" dirty="0" err="1">
                <a:cs typeface="Times New Roman" panose="02020603050405020304" pitchFamily="18" charset="0"/>
              </a:rPr>
              <a:t>View_products.php</a:t>
            </a:r>
            <a:endParaRPr lang="en-US" altLang="zh-CN" dirty="0">
              <a:cs typeface="Times New Roman" panose="02020603050405020304" pitchFamily="18" charset="0"/>
            </a:endParaRPr>
          </a:p>
        </p:txBody>
      </p:sp>
      <p:sp>
        <p:nvSpPr>
          <p:cNvPr id="23" name="Rectangle 22">
            <a:extLst>
              <a:ext uri="{FF2B5EF4-FFF2-40B4-BE49-F238E27FC236}">
                <a16:creationId xmlns:a16="http://schemas.microsoft.com/office/drawing/2014/main" id="{CB94C45D-FCB1-4B86-967A-2C9EDB637F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7045" y="640080"/>
            <a:ext cx="6897625" cy="5263134"/>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232C4A34-762E-40DF-A8AF-0D811BC025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3161" y="802767"/>
            <a:ext cx="6565392" cy="493776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文本框 13">
            <a:extLst>
              <a:ext uri="{FF2B5EF4-FFF2-40B4-BE49-F238E27FC236}">
                <a16:creationId xmlns:a16="http://schemas.microsoft.com/office/drawing/2014/main" id="{12242DE7-2CC6-F9DD-7F63-A6B29225CBA8}"/>
              </a:ext>
            </a:extLst>
          </p:cNvPr>
          <p:cNvSpPr txBox="1"/>
          <p:nvPr/>
        </p:nvSpPr>
        <p:spPr>
          <a:xfrm>
            <a:off x="8353887" y="2782669"/>
            <a:ext cx="3044952" cy="1477328"/>
          </a:xfrm>
          <a:prstGeom prst="rect">
            <a:avLst/>
          </a:prstGeom>
          <a:noFill/>
        </p:spPr>
        <p:txBody>
          <a:bodyPr wrap="square" rtlCol="0">
            <a:spAutoFit/>
          </a:bodyPr>
          <a:lstStyle/>
          <a:p>
            <a:r>
              <a:rPr lang="en-US" altLang="zh-CN" dirty="0"/>
              <a:t>We can use it to see the products that added. If you want to buy something you can change the number and buy or add to cart.</a:t>
            </a:r>
            <a:endParaRPr lang="zh-CN" altLang="en-US" dirty="0"/>
          </a:p>
        </p:txBody>
      </p:sp>
      <p:pic>
        <p:nvPicPr>
          <p:cNvPr id="13" name="图片 12">
            <a:extLst>
              <a:ext uri="{FF2B5EF4-FFF2-40B4-BE49-F238E27FC236}">
                <a16:creationId xmlns:a16="http://schemas.microsoft.com/office/drawing/2014/main" id="{104BFFE6-54DA-43B8-3E3C-BF0902928BC9}"/>
              </a:ext>
            </a:extLst>
          </p:cNvPr>
          <p:cNvPicPr>
            <a:picLocks noChangeAspect="1"/>
          </p:cNvPicPr>
          <p:nvPr/>
        </p:nvPicPr>
        <p:blipFill>
          <a:blip r:embed="rId2"/>
          <a:stretch>
            <a:fillRect/>
          </a:stretch>
        </p:blipFill>
        <p:spPr>
          <a:xfrm>
            <a:off x="944705" y="996756"/>
            <a:ext cx="6262304" cy="4549781"/>
          </a:xfrm>
          <a:prstGeom prst="rect">
            <a:avLst/>
          </a:prstGeom>
        </p:spPr>
      </p:pic>
    </p:spTree>
    <p:extLst>
      <p:ext uri="{BB962C8B-B14F-4D97-AF65-F5344CB8AC3E}">
        <p14:creationId xmlns:p14="http://schemas.microsoft.com/office/powerpoint/2010/main" val="17604827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CC96BB-F142-42AA-825A-6CD85EEB796E}"/>
              </a:ext>
            </a:extLst>
          </p:cNvPr>
          <p:cNvSpPr>
            <a:spLocks noGrp="1"/>
          </p:cNvSpPr>
          <p:nvPr>
            <p:ph type="title"/>
          </p:nvPr>
        </p:nvSpPr>
        <p:spPr>
          <a:xfrm>
            <a:off x="8353887" y="640080"/>
            <a:ext cx="3044952" cy="1627632"/>
          </a:xfrm>
        </p:spPr>
        <p:txBody>
          <a:bodyPr vert="horz" lIns="274320" tIns="182880" rIns="274320" bIns="182880" rtlCol="0" anchor="ctr" anchorCtr="1">
            <a:normAutofit/>
          </a:bodyPr>
          <a:lstStyle/>
          <a:p>
            <a:r>
              <a:rPr lang="en-US" altLang="zh-CN" dirty="0" err="1">
                <a:cs typeface="Times New Roman" panose="02020603050405020304" pitchFamily="18" charset="0"/>
              </a:rPr>
              <a:t>View_products.php</a:t>
            </a:r>
            <a:endParaRPr lang="en-US" altLang="zh-CN" dirty="0">
              <a:cs typeface="Times New Roman" panose="02020603050405020304" pitchFamily="18" charset="0"/>
            </a:endParaRPr>
          </a:p>
        </p:txBody>
      </p:sp>
      <p:sp>
        <p:nvSpPr>
          <p:cNvPr id="23" name="Rectangle 22">
            <a:extLst>
              <a:ext uri="{FF2B5EF4-FFF2-40B4-BE49-F238E27FC236}">
                <a16:creationId xmlns:a16="http://schemas.microsoft.com/office/drawing/2014/main" id="{CB94C45D-FCB1-4B86-967A-2C9EDB637F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7045" y="640080"/>
            <a:ext cx="6897625" cy="5263134"/>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232C4A34-762E-40DF-A8AF-0D811BC025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3161" y="802767"/>
            <a:ext cx="6565392" cy="493776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文本框 13">
            <a:extLst>
              <a:ext uri="{FF2B5EF4-FFF2-40B4-BE49-F238E27FC236}">
                <a16:creationId xmlns:a16="http://schemas.microsoft.com/office/drawing/2014/main" id="{12242DE7-2CC6-F9DD-7F63-A6B29225CBA8}"/>
              </a:ext>
            </a:extLst>
          </p:cNvPr>
          <p:cNvSpPr txBox="1"/>
          <p:nvPr/>
        </p:nvSpPr>
        <p:spPr>
          <a:xfrm>
            <a:off x="8353887" y="2782669"/>
            <a:ext cx="3044952" cy="923330"/>
          </a:xfrm>
          <a:prstGeom prst="rect">
            <a:avLst/>
          </a:prstGeom>
          <a:noFill/>
        </p:spPr>
        <p:txBody>
          <a:bodyPr wrap="square" rtlCol="0">
            <a:spAutoFit/>
          </a:bodyPr>
          <a:lstStyle/>
          <a:p>
            <a:r>
              <a:rPr lang="en-US" altLang="zh-CN" dirty="0"/>
              <a:t>After add to cart! It will fresh Cart and create a window to let you know add success.</a:t>
            </a:r>
          </a:p>
        </p:txBody>
      </p:sp>
      <p:pic>
        <p:nvPicPr>
          <p:cNvPr id="4" name="图片 3">
            <a:extLst>
              <a:ext uri="{FF2B5EF4-FFF2-40B4-BE49-F238E27FC236}">
                <a16:creationId xmlns:a16="http://schemas.microsoft.com/office/drawing/2014/main" id="{2F2B564D-2A76-028F-0E26-D49DA4D8FA7C}"/>
              </a:ext>
            </a:extLst>
          </p:cNvPr>
          <p:cNvPicPr>
            <a:picLocks noChangeAspect="1"/>
          </p:cNvPicPr>
          <p:nvPr/>
        </p:nvPicPr>
        <p:blipFill>
          <a:blip r:embed="rId2"/>
          <a:stretch>
            <a:fillRect/>
          </a:stretch>
        </p:blipFill>
        <p:spPr>
          <a:xfrm>
            <a:off x="968310" y="1009764"/>
            <a:ext cx="6215094" cy="4523765"/>
          </a:xfrm>
          <a:prstGeom prst="rect">
            <a:avLst/>
          </a:prstGeom>
        </p:spPr>
      </p:pic>
    </p:spTree>
    <p:extLst>
      <p:ext uri="{BB962C8B-B14F-4D97-AF65-F5344CB8AC3E}">
        <p14:creationId xmlns:p14="http://schemas.microsoft.com/office/powerpoint/2010/main" val="42300850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CC96BB-F142-42AA-825A-6CD85EEB796E}"/>
              </a:ext>
            </a:extLst>
          </p:cNvPr>
          <p:cNvSpPr>
            <a:spLocks noGrp="1"/>
          </p:cNvSpPr>
          <p:nvPr>
            <p:ph type="title"/>
          </p:nvPr>
        </p:nvSpPr>
        <p:spPr>
          <a:xfrm>
            <a:off x="8270125" y="640080"/>
            <a:ext cx="3044952" cy="1627632"/>
          </a:xfrm>
        </p:spPr>
        <p:txBody>
          <a:bodyPr vert="horz" lIns="274320" tIns="182880" rIns="274320" bIns="182880" rtlCol="0" anchor="ctr" anchorCtr="1">
            <a:normAutofit/>
          </a:bodyPr>
          <a:lstStyle/>
          <a:p>
            <a:r>
              <a:rPr lang="en-US" altLang="zh-CN" sz="1800" dirty="0"/>
              <a:t>Database</a:t>
            </a:r>
          </a:p>
        </p:txBody>
      </p:sp>
      <p:sp>
        <p:nvSpPr>
          <p:cNvPr id="14" name="文本框 13">
            <a:extLst>
              <a:ext uri="{FF2B5EF4-FFF2-40B4-BE49-F238E27FC236}">
                <a16:creationId xmlns:a16="http://schemas.microsoft.com/office/drawing/2014/main" id="{12242DE7-2CC6-F9DD-7F63-A6B29225CBA8}"/>
              </a:ext>
            </a:extLst>
          </p:cNvPr>
          <p:cNvSpPr txBox="1"/>
          <p:nvPr/>
        </p:nvSpPr>
        <p:spPr>
          <a:xfrm>
            <a:off x="8458540" y="2651700"/>
            <a:ext cx="2668122" cy="1239894"/>
          </a:xfrm>
          <a:prstGeom prst="rect">
            <a:avLst/>
          </a:prstGeom>
        </p:spPr>
        <p:txBody>
          <a:bodyPr vert="horz" lIns="91440" tIns="45720" rIns="91440" bIns="45720" rtlCol="0">
            <a:normAutofit/>
          </a:bodyPr>
          <a:lstStyle/>
          <a:p>
            <a:pPr algn="ctr" defTabSz="914400">
              <a:spcBef>
                <a:spcPts val="1000"/>
              </a:spcBef>
              <a:buClr>
                <a:schemeClr val="accent2"/>
              </a:buClr>
            </a:pPr>
            <a:r>
              <a:rPr lang="en-US" altLang="zh-CN" dirty="0">
                <a:solidFill>
                  <a:schemeClr val="tx1">
                    <a:lumMod val="75000"/>
                    <a:lumOff val="25000"/>
                  </a:schemeClr>
                </a:solidFill>
              </a:rPr>
              <a:t>It will upload data to database.</a:t>
            </a:r>
          </a:p>
        </p:txBody>
      </p:sp>
      <p:sp>
        <p:nvSpPr>
          <p:cNvPr id="37" name="Rectangle 36">
            <a:extLst>
              <a:ext uri="{FF2B5EF4-FFF2-40B4-BE49-F238E27FC236}">
                <a16:creationId xmlns:a16="http://schemas.microsoft.com/office/drawing/2014/main" id="{CB94C45D-FCB1-4B86-967A-2C9EDB637F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7045" y="640080"/>
            <a:ext cx="6897625" cy="5263134"/>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Rectangle 38">
            <a:extLst>
              <a:ext uri="{FF2B5EF4-FFF2-40B4-BE49-F238E27FC236}">
                <a16:creationId xmlns:a16="http://schemas.microsoft.com/office/drawing/2014/main" id="{232C4A34-762E-40DF-A8AF-0D811BC025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3161" y="802767"/>
            <a:ext cx="6565392" cy="493776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图片 4">
            <a:extLst>
              <a:ext uri="{FF2B5EF4-FFF2-40B4-BE49-F238E27FC236}">
                <a16:creationId xmlns:a16="http://schemas.microsoft.com/office/drawing/2014/main" id="{244E0F12-88C0-D476-8F23-8CE64864284B}"/>
              </a:ext>
            </a:extLst>
          </p:cNvPr>
          <p:cNvPicPr>
            <a:picLocks noChangeAspect="1"/>
          </p:cNvPicPr>
          <p:nvPr/>
        </p:nvPicPr>
        <p:blipFill>
          <a:blip r:embed="rId2"/>
          <a:stretch>
            <a:fillRect/>
          </a:stretch>
        </p:blipFill>
        <p:spPr>
          <a:xfrm>
            <a:off x="1005227" y="947502"/>
            <a:ext cx="6141259" cy="4648289"/>
          </a:xfrm>
          <a:prstGeom prst="rect">
            <a:avLst/>
          </a:prstGeom>
        </p:spPr>
      </p:pic>
    </p:spTree>
    <p:extLst>
      <p:ext uri="{BB962C8B-B14F-4D97-AF65-F5344CB8AC3E}">
        <p14:creationId xmlns:p14="http://schemas.microsoft.com/office/powerpoint/2010/main" val="402985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CC96BB-F142-42AA-825A-6CD85EEB796E}"/>
              </a:ext>
            </a:extLst>
          </p:cNvPr>
          <p:cNvSpPr>
            <a:spLocks noGrp="1"/>
          </p:cNvSpPr>
          <p:nvPr>
            <p:ph type="title"/>
          </p:nvPr>
        </p:nvSpPr>
        <p:spPr>
          <a:xfrm>
            <a:off x="8270125" y="640080"/>
            <a:ext cx="3044952" cy="1627632"/>
          </a:xfrm>
        </p:spPr>
        <p:txBody>
          <a:bodyPr vert="horz" lIns="274320" tIns="182880" rIns="274320" bIns="182880" rtlCol="0" anchor="ctr" anchorCtr="1">
            <a:normAutofit/>
          </a:bodyPr>
          <a:lstStyle/>
          <a:p>
            <a:r>
              <a:rPr lang="en-US" altLang="zh-CN" sz="1800" dirty="0" err="1"/>
              <a:t>Shopping_cart.php</a:t>
            </a:r>
            <a:endParaRPr lang="en-US" altLang="zh-CN" sz="1800" dirty="0"/>
          </a:p>
        </p:txBody>
      </p:sp>
      <p:sp>
        <p:nvSpPr>
          <p:cNvPr id="14" name="文本框 13">
            <a:extLst>
              <a:ext uri="{FF2B5EF4-FFF2-40B4-BE49-F238E27FC236}">
                <a16:creationId xmlns:a16="http://schemas.microsoft.com/office/drawing/2014/main" id="{12242DE7-2CC6-F9DD-7F63-A6B29225CBA8}"/>
              </a:ext>
            </a:extLst>
          </p:cNvPr>
          <p:cNvSpPr txBox="1"/>
          <p:nvPr/>
        </p:nvSpPr>
        <p:spPr>
          <a:xfrm>
            <a:off x="8458540" y="2651700"/>
            <a:ext cx="2668122" cy="1239894"/>
          </a:xfrm>
          <a:prstGeom prst="rect">
            <a:avLst/>
          </a:prstGeom>
        </p:spPr>
        <p:txBody>
          <a:bodyPr vert="horz" lIns="91440" tIns="45720" rIns="91440" bIns="45720" rtlCol="0">
            <a:normAutofit fontScale="92500" lnSpcReduction="20000"/>
          </a:bodyPr>
          <a:lstStyle/>
          <a:p>
            <a:pPr algn="ctr" defTabSz="914400">
              <a:spcBef>
                <a:spcPts val="1000"/>
              </a:spcBef>
              <a:buClr>
                <a:schemeClr val="accent2"/>
              </a:buClr>
            </a:pPr>
            <a:r>
              <a:rPr lang="en-US" altLang="zh-CN" dirty="0">
                <a:solidFill>
                  <a:schemeClr val="tx1">
                    <a:lumMod val="75000"/>
                    <a:lumOff val="25000"/>
                  </a:schemeClr>
                </a:solidFill>
              </a:rPr>
              <a:t>You can go to cart and check the cart, you can delete, empty cart and proceed to checkout to make your choice</a:t>
            </a:r>
          </a:p>
        </p:txBody>
      </p:sp>
      <p:sp>
        <p:nvSpPr>
          <p:cNvPr id="37" name="Rectangle 36">
            <a:extLst>
              <a:ext uri="{FF2B5EF4-FFF2-40B4-BE49-F238E27FC236}">
                <a16:creationId xmlns:a16="http://schemas.microsoft.com/office/drawing/2014/main" id="{CB94C45D-FCB1-4B86-967A-2C9EDB637F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7045" y="640080"/>
            <a:ext cx="6897625" cy="5263134"/>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Rectangle 38">
            <a:extLst>
              <a:ext uri="{FF2B5EF4-FFF2-40B4-BE49-F238E27FC236}">
                <a16:creationId xmlns:a16="http://schemas.microsoft.com/office/drawing/2014/main" id="{232C4A34-762E-40DF-A8AF-0D811BC025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3161" y="802767"/>
            <a:ext cx="6565392" cy="493776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图片 3">
            <a:extLst>
              <a:ext uri="{FF2B5EF4-FFF2-40B4-BE49-F238E27FC236}">
                <a16:creationId xmlns:a16="http://schemas.microsoft.com/office/drawing/2014/main" id="{832439C1-F8AF-72D3-C803-AF62FC09B071}"/>
              </a:ext>
            </a:extLst>
          </p:cNvPr>
          <p:cNvPicPr>
            <a:picLocks noChangeAspect="1"/>
          </p:cNvPicPr>
          <p:nvPr/>
        </p:nvPicPr>
        <p:blipFill>
          <a:blip r:embed="rId2"/>
          <a:stretch>
            <a:fillRect/>
          </a:stretch>
        </p:blipFill>
        <p:spPr>
          <a:xfrm>
            <a:off x="923331" y="984899"/>
            <a:ext cx="6305052" cy="4573496"/>
          </a:xfrm>
          <a:prstGeom prst="rect">
            <a:avLst/>
          </a:prstGeom>
        </p:spPr>
      </p:pic>
    </p:spTree>
    <p:extLst>
      <p:ext uri="{BB962C8B-B14F-4D97-AF65-F5344CB8AC3E}">
        <p14:creationId xmlns:p14="http://schemas.microsoft.com/office/powerpoint/2010/main" val="4193223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CC96BB-F142-42AA-825A-6CD85EEB796E}"/>
              </a:ext>
            </a:extLst>
          </p:cNvPr>
          <p:cNvSpPr>
            <a:spLocks noGrp="1"/>
          </p:cNvSpPr>
          <p:nvPr>
            <p:ph type="title"/>
          </p:nvPr>
        </p:nvSpPr>
        <p:spPr>
          <a:xfrm>
            <a:off x="8353887" y="640080"/>
            <a:ext cx="3044952" cy="1627632"/>
          </a:xfrm>
        </p:spPr>
        <p:txBody>
          <a:bodyPr vert="horz" lIns="274320" tIns="182880" rIns="274320" bIns="182880" rtlCol="0" anchor="ctr" anchorCtr="1">
            <a:normAutofit/>
          </a:bodyPr>
          <a:lstStyle/>
          <a:p>
            <a:r>
              <a:rPr lang="en-US" altLang="zh-CN" dirty="0" err="1">
                <a:cs typeface="Times New Roman" panose="02020603050405020304" pitchFamily="18" charset="0"/>
              </a:rPr>
              <a:t>checkout.php</a:t>
            </a:r>
            <a:endParaRPr lang="en-US" altLang="zh-CN" dirty="0">
              <a:cs typeface="Times New Roman" panose="02020603050405020304" pitchFamily="18" charset="0"/>
            </a:endParaRPr>
          </a:p>
        </p:txBody>
      </p:sp>
      <p:sp>
        <p:nvSpPr>
          <p:cNvPr id="23" name="Rectangle 22">
            <a:extLst>
              <a:ext uri="{FF2B5EF4-FFF2-40B4-BE49-F238E27FC236}">
                <a16:creationId xmlns:a16="http://schemas.microsoft.com/office/drawing/2014/main" id="{CB94C45D-FCB1-4B86-967A-2C9EDB637F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7045" y="640080"/>
            <a:ext cx="6897625" cy="5263134"/>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232C4A34-762E-40DF-A8AF-0D811BC025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3161" y="802767"/>
            <a:ext cx="6565392" cy="493776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文本框 13">
            <a:extLst>
              <a:ext uri="{FF2B5EF4-FFF2-40B4-BE49-F238E27FC236}">
                <a16:creationId xmlns:a16="http://schemas.microsoft.com/office/drawing/2014/main" id="{12242DE7-2CC6-F9DD-7F63-A6B29225CBA8}"/>
              </a:ext>
            </a:extLst>
          </p:cNvPr>
          <p:cNvSpPr txBox="1"/>
          <p:nvPr/>
        </p:nvSpPr>
        <p:spPr>
          <a:xfrm>
            <a:off x="8353887" y="2782669"/>
            <a:ext cx="3044952" cy="1754326"/>
          </a:xfrm>
          <a:prstGeom prst="rect">
            <a:avLst/>
          </a:prstGeom>
          <a:noFill/>
        </p:spPr>
        <p:txBody>
          <a:bodyPr wrap="square" rtlCol="0">
            <a:spAutoFit/>
          </a:bodyPr>
          <a:lstStyle/>
          <a:p>
            <a:r>
              <a:rPr lang="en-US" altLang="zh-CN" dirty="0"/>
              <a:t>If you click buy now or use cart to proceed to checkout, it will link to checkout. In here you should input your personal information and the checkout if check your input.</a:t>
            </a:r>
            <a:endParaRPr lang="zh-CN" altLang="en-US" dirty="0"/>
          </a:p>
        </p:txBody>
      </p:sp>
      <p:pic>
        <p:nvPicPr>
          <p:cNvPr id="4" name="图片 3">
            <a:extLst>
              <a:ext uri="{FF2B5EF4-FFF2-40B4-BE49-F238E27FC236}">
                <a16:creationId xmlns:a16="http://schemas.microsoft.com/office/drawing/2014/main" id="{D830009F-CBC0-9AB4-2BA7-711C1364340B}"/>
              </a:ext>
            </a:extLst>
          </p:cNvPr>
          <p:cNvPicPr>
            <a:picLocks noChangeAspect="1"/>
          </p:cNvPicPr>
          <p:nvPr/>
        </p:nvPicPr>
        <p:blipFill>
          <a:blip r:embed="rId2"/>
          <a:stretch>
            <a:fillRect/>
          </a:stretch>
        </p:blipFill>
        <p:spPr>
          <a:xfrm>
            <a:off x="987423" y="1051433"/>
            <a:ext cx="6176868" cy="4440427"/>
          </a:xfrm>
          <a:prstGeom prst="rect">
            <a:avLst/>
          </a:prstGeom>
        </p:spPr>
      </p:pic>
    </p:spTree>
    <p:extLst>
      <p:ext uri="{BB962C8B-B14F-4D97-AF65-F5344CB8AC3E}">
        <p14:creationId xmlns:p14="http://schemas.microsoft.com/office/powerpoint/2010/main" val="3269487972"/>
      </p:ext>
    </p:extLst>
  </p:cSld>
  <p:clrMapOvr>
    <a:masterClrMapping/>
  </p:clrMapOvr>
</p:sld>
</file>

<file path=ppt/theme/theme1.xml><?xml version="1.0" encoding="utf-8"?>
<a:theme xmlns:a="http://schemas.openxmlformats.org/drawingml/2006/main" name="包裹">
  <a:themeElements>
    <a:clrScheme name="包裹">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包裹">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包裹">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docProps/app.xml><?xml version="1.0" encoding="utf-8"?>
<Properties xmlns="http://schemas.openxmlformats.org/officeDocument/2006/extended-properties" xmlns:vt="http://schemas.openxmlformats.org/officeDocument/2006/docPropsVTypes">
  <Template>TM10001115[[fn=包裹]]</Template>
  <TotalTime>64</TotalTime>
  <Words>299</Words>
  <Application>Microsoft Office PowerPoint</Application>
  <PresentationFormat>宽屏</PresentationFormat>
  <Paragraphs>26</Paragraphs>
  <Slides>13</Slides>
  <Notes>0</Notes>
  <HiddenSlides>0</HiddenSlides>
  <MMClips>0</MMClips>
  <ScaleCrop>false</ScaleCrop>
  <HeadingPairs>
    <vt:vector size="6" baseType="variant">
      <vt:variant>
        <vt:lpstr>已用的字体</vt:lpstr>
      </vt:variant>
      <vt:variant>
        <vt:i4>3</vt:i4>
      </vt:variant>
      <vt:variant>
        <vt:lpstr>主题</vt:lpstr>
      </vt:variant>
      <vt:variant>
        <vt:i4>1</vt:i4>
      </vt:variant>
      <vt:variant>
        <vt:lpstr>幻灯片标题</vt:lpstr>
      </vt:variant>
      <vt:variant>
        <vt:i4>13</vt:i4>
      </vt:variant>
    </vt:vector>
  </HeadingPairs>
  <TitlesOfParts>
    <vt:vector size="17" baseType="lpstr">
      <vt:lpstr>Arial</vt:lpstr>
      <vt:lpstr>Gill Sans MT</vt:lpstr>
      <vt:lpstr>Times New Roman</vt:lpstr>
      <vt:lpstr>包裹</vt:lpstr>
      <vt:lpstr>CISC3003-Individualproject</vt:lpstr>
      <vt:lpstr>add_product.php</vt:lpstr>
      <vt:lpstr>add_product.php</vt:lpstr>
      <vt:lpstr>Database</vt:lpstr>
      <vt:lpstr>View_products.php</vt:lpstr>
      <vt:lpstr>View_products.php</vt:lpstr>
      <vt:lpstr>Database</vt:lpstr>
      <vt:lpstr>Shopping_cart.php</vt:lpstr>
      <vt:lpstr>checkout.php</vt:lpstr>
      <vt:lpstr>checkout.php</vt:lpstr>
      <vt:lpstr>Database</vt:lpstr>
      <vt:lpstr>orders.php</vt:lpstr>
      <vt:lpstr>orders.php</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CISC3003-Individualproject</dc:title>
  <dc:creator>蓬宇 陈</dc:creator>
  <cp:lastModifiedBy>蓬宇 陈</cp:lastModifiedBy>
  <cp:revision>18</cp:revision>
  <dcterms:created xsi:type="dcterms:W3CDTF">2024-05-05T10:05:13Z</dcterms:created>
  <dcterms:modified xsi:type="dcterms:W3CDTF">2024-05-05T11:09:16Z</dcterms:modified>
</cp:coreProperties>
</file>